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authors.xml" ContentType="application/vnd.ms-powerpoint.author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298" r:id="rId52"/>
    <p:sldId id="299" r:id="rId53"/>
    <p:sldId id="300" r:id="rId54"/>
    <p:sldId id="301" r:id="rId55"/>
    <p:sldId id="302" r:id="rId56"/>
    <p:sldId id="303" r:id="rId57"/>
    <p:sldId id="304" r:id="rId58"/>
    <p:sldId id="305" r:id="rId59"/>
    <p:sldId id="306" r:id="rId60"/>
    <p:sldId id="307" r:id="rId61"/>
    <p:sldId id="308" r:id="rId62"/>
    <p:sldId id="309" r:id="rId63"/>
    <p:sldId id="310" r:id="rId64"/>
    <p:sldId id="311" r:id="rId65"/>
    <p:sldId id="312" r:id="rId66"/>
    <p:sldId id="313" r:id="rId67"/>
    <p:sldId id="314" r:id="rId68"/>
    <p:sldId id="315" r:id="rId69"/>
    <p:sldId id="316" r:id="rId70"/>
    <p:sldId id="317" r:id="rId71"/>
    <p:sldId id="318" r:id="rId72"/>
    <p:sldId id="319" r:id="rId73"/>
    <p:sldId id="320" r:id="rId74"/>
    <p:sldId id="321" r:id="rId75"/>
    <p:sldId id="322" r:id="rId76"/>
    <p:sldId id="323" r:id="rId77"/>
    <p:sldId id="324" r:id="rId78"/>
    <p:sldId id="325" r:id="rId79"/>
    <p:sldId id="326" r:id="rId80"/>
    <p:sldId id="327" r:id="rId81"/>
    <p:sldId id="328" r:id="rId82"/>
    <p:sldId id="329" r:id="rId83"/>
    <p:sldId id="330" r:id="rId84"/>
    <p:sldId id="331" r:id="rId85"/>
    <p:sldId id="332" r:id="rId86"/>
    <p:sldId id="333" r:id="rId87"/>
    <p:sldId id="334" r:id="rId88"/>
    <p:sldId id="335" r:id="rId89"/>
    <p:sldId id="336" r:id="rId90"/>
    <p:sldId id="337" r:id="rId91"/>
    <p:sldId id="338" r:id="rId92"/>
    <p:sldId id="339" r:id="rId93"/>
    <p:sldId id="340" r:id="rId94"/>
    <p:sldId id="341" r:id="rId95"/>
    <p:sldId id="342" r:id="rId96"/>
    <p:sldId id="343" r:id="rId97"/>
    <p:sldId id="344" r:id="rId98"/>
    <p:sldId id="345" r:id="rId99"/>
    <p:sldId id="346" r:id="rId100"/>
    <p:sldId id="347" r:id="rId101"/>
    <p:sldId id="348" r:id="rId102"/>
    <p:sldId id="349" r:id="rId103"/>
    <p:sldId id="350" r:id="rId104"/>
    <p:sldId id="351" r:id="rId105"/>
    <p:sldId id="352" r:id="rId106"/>
    <p:sldId id="353" r:id="rId107"/>
    <p:sldId id="354" r:id="rId108"/>
    <p:sldId id="355" r:id="rId109"/>
    <p:sldId id="356" r:id="rId110"/>
    <p:sldId id="357" r:id="rId1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0102"/>
    <p:restoredTop sz="94609"/>
  </p:normalViewPr>
  <p:slideViewPr>
    <p:cSldViewPr snapToGrid="0">
      <p:cViewPr varScale="1">
        <p:scale>
          <a:sx n="118" d="100"/>
          <a:sy n="118" d="100"/>
        </p:scale>
        <p:origin x="7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handoutMaster" Target="handoutMasters/handout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microsoft.com/office/2018/10/relationships/authors" Target="authors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Relationship Id="rId29" Type="http://schemas.openxmlformats.org/officeDocument/2006/relationships/slide" Target="slides/slide20.xml"/><Relationship Id="rId30" Type="http://schemas.openxmlformats.org/officeDocument/2006/relationships/slide" Target="slides/slide21.xml"/><Relationship Id="rId31" Type="http://schemas.openxmlformats.org/officeDocument/2006/relationships/slide" Target="slides/slide22.xml"/><Relationship Id="rId32" Type="http://schemas.openxmlformats.org/officeDocument/2006/relationships/slide" Target="slides/slide23.xml"/><Relationship Id="rId33" Type="http://schemas.openxmlformats.org/officeDocument/2006/relationships/slide" Target="slides/slide24.xml"/><Relationship Id="rId34" Type="http://schemas.openxmlformats.org/officeDocument/2006/relationships/slide" Target="slides/slide25.xml"/><Relationship Id="rId35" Type="http://schemas.openxmlformats.org/officeDocument/2006/relationships/slide" Target="slides/slide26.xml"/><Relationship Id="rId36" Type="http://schemas.openxmlformats.org/officeDocument/2006/relationships/slide" Target="slides/slide27.xml"/><Relationship Id="rId37" Type="http://schemas.openxmlformats.org/officeDocument/2006/relationships/slide" Target="slides/slide28.xml"/><Relationship Id="rId38" Type="http://schemas.openxmlformats.org/officeDocument/2006/relationships/slide" Target="slides/slide29.xml"/><Relationship Id="rId39" Type="http://schemas.openxmlformats.org/officeDocument/2006/relationships/slide" Target="slides/slide30.xml"/><Relationship Id="rId40" Type="http://schemas.openxmlformats.org/officeDocument/2006/relationships/slide" Target="slides/slide31.xml"/><Relationship Id="rId41" Type="http://schemas.openxmlformats.org/officeDocument/2006/relationships/slide" Target="slides/slide32.xml"/><Relationship Id="rId42" Type="http://schemas.openxmlformats.org/officeDocument/2006/relationships/slide" Target="slides/slide33.xml"/><Relationship Id="rId43" Type="http://schemas.openxmlformats.org/officeDocument/2006/relationships/slide" Target="slides/slide34.xml"/><Relationship Id="rId44" Type="http://schemas.openxmlformats.org/officeDocument/2006/relationships/slide" Target="slides/slide35.xml"/><Relationship Id="rId45" Type="http://schemas.openxmlformats.org/officeDocument/2006/relationships/slide" Target="slides/slide36.xml"/><Relationship Id="rId46" Type="http://schemas.openxmlformats.org/officeDocument/2006/relationships/slide" Target="slides/slide37.xml"/><Relationship Id="rId47" Type="http://schemas.openxmlformats.org/officeDocument/2006/relationships/slide" Target="slides/slide38.xml"/><Relationship Id="rId48" Type="http://schemas.openxmlformats.org/officeDocument/2006/relationships/slide" Target="slides/slide39.xml"/><Relationship Id="rId49" Type="http://schemas.openxmlformats.org/officeDocument/2006/relationships/slide" Target="slides/slide40.xml"/><Relationship Id="rId50" Type="http://schemas.openxmlformats.org/officeDocument/2006/relationships/slide" Target="slides/slide41.xml"/><Relationship Id="rId51" Type="http://schemas.openxmlformats.org/officeDocument/2006/relationships/slide" Target="slides/slide42.xml"/><Relationship Id="rId52" Type="http://schemas.openxmlformats.org/officeDocument/2006/relationships/slide" Target="slides/slide43.xml"/><Relationship Id="rId53" Type="http://schemas.openxmlformats.org/officeDocument/2006/relationships/slide" Target="slides/slide44.xml"/><Relationship Id="rId54" Type="http://schemas.openxmlformats.org/officeDocument/2006/relationships/slide" Target="slides/slide45.xml"/><Relationship Id="rId55" Type="http://schemas.openxmlformats.org/officeDocument/2006/relationships/slide" Target="slides/slide46.xml"/><Relationship Id="rId56" Type="http://schemas.openxmlformats.org/officeDocument/2006/relationships/slide" Target="slides/slide47.xml"/><Relationship Id="rId57" Type="http://schemas.openxmlformats.org/officeDocument/2006/relationships/slide" Target="slides/slide48.xml"/><Relationship Id="rId58" Type="http://schemas.openxmlformats.org/officeDocument/2006/relationships/slide" Target="slides/slide49.xml"/><Relationship Id="rId59" Type="http://schemas.openxmlformats.org/officeDocument/2006/relationships/slide" Target="slides/slide50.xml"/><Relationship Id="rId60" Type="http://schemas.openxmlformats.org/officeDocument/2006/relationships/slide" Target="slides/slide51.xml"/><Relationship Id="rId61" Type="http://schemas.openxmlformats.org/officeDocument/2006/relationships/slide" Target="slides/slide52.xml"/><Relationship Id="rId62" Type="http://schemas.openxmlformats.org/officeDocument/2006/relationships/slide" Target="slides/slide53.xml"/><Relationship Id="rId63" Type="http://schemas.openxmlformats.org/officeDocument/2006/relationships/slide" Target="slides/slide54.xml"/><Relationship Id="rId64" Type="http://schemas.openxmlformats.org/officeDocument/2006/relationships/slide" Target="slides/slide55.xml"/><Relationship Id="rId65" Type="http://schemas.openxmlformats.org/officeDocument/2006/relationships/slide" Target="slides/slide56.xml"/><Relationship Id="rId66" Type="http://schemas.openxmlformats.org/officeDocument/2006/relationships/slide" Target="slides/slide57.xml"/><Relationship Id="rId67" Type="http://schemas.openxmlformats.org/officeDocument/2006/relationships/slide" Target="slides/slide58.xml"/><Relationship Id="rId68" Type="http://schemas.openxmlformats.org/officeDocument/2006/relationships/slide" Target="slides/slide59.xml"/><Relationship Id="rId69" Type="http://schemas.openxmlformats.org/officeDocument/2006/relationships/slide" Target="slides/slide60.xml"/><Relationship Id="rId70" Type="http://schemas.openxmlformats.org/officeDocument/2006/relationships/slide" Target="slides/slide61.xml"/><Relationship Id="rId71" Type="http://schemas.openxmlformats.org/officeDocument/2006/relationships/slide" Target="slides/slide62.xml"/><Relationship Id="rId72" Type="http://schemas.openxmlformats.org/officeDocument/2006/relationships/slide" Target="slides/slide63.xml"/><Relationship Id="rId73" Type="http://schemas.openxmlformats.org/officeDocument/2006/relationships/slide" Target="slides/slide64.xml"/><Relationship Id="rId74" Type="http://schemas.openxmlformats.org/officeDocument/2006/relationships/slide" Target="slides/slide65.xml"/><Relationship Id="rId75" Type="http://schemas.openxmlformats.org/officeDocument/2006/relationships/slide" Target="slides/slide66.xml"/><Relationship Id="rId76" Type="http://schemas.openxmlformats.org/officeDocument/2006/relationships/slide" Target="slides/slide67.xml"/><Relationship Id="rId77" Type="http://schemas.openxmlformats.org/officeDocument/2006/relationships/slide" Target="slides/slide68.xml"/><Relationship Id="rId78" Type="http://schemas.openxmlformats.org/officeDocument/2006/relationships/slide" Target="slides/slide69.xml"/><Relationship Id="rId79" Type="http://schemas.openxmlformats.org/officeDocument/2006/relationships/slide" Target="slides/slide70.xml"/><Relationship Id="rId80" Type="http://schemas.openxmlformats.org/officeDocument/2006/relationships/slide" Target="slides/slide71.xml"/><Relationship Id="rId81" Type="http://schemas.openxmlformats.org/officeDocument/2006/relationships/slide" Target="slides/slide72.xml"/><Relationship Id="rId82" Type="http://schemas.openxmlformats.org/officeDocument/2006/relationships/slide" Target="slides/slide73.xml"/><Relationship Id="rId83" Type="http://schemas.openxmlformats.org/officeDocument/2006/relationships/slide" Target="slides/slide74.xml"/><Relationship Id="rId84" Type="http://schemas.openxmlformats.org/officeDocument/2006/relationships/slide" Target="slides/slide75.xml"/><Relationship Id="rId85" Type="http://schemas.openxmlformats.org/officeDocument/2006/relationships/slide" Target="slides/slide76.xml"/><Relationship Id="rId86" Type="http://schemas.openxmlformats.org/officeDocument/2006/relationships/slide" Target="slides/slide77.xml"/><Relationship Id="rId87" Type="http://schemas.openxmlformats.org/officeDocument/2006/relationships/slide" Target="slides/slide78.xml"/><Relationship Id="rId88" Type="http://schemas.openxmlformats.org/officeDocument/2006/relationships/slide" Target="slides/slide79.xml"/><Relationship Id="rId89" Type="http://schemas.openxmlformats.org/officeDocument/2006/relationships/slide" Target="slides/slide80.xml"/><Relationship Id="rId90" Type="http://schemas.openxmlformats.org/officeDocument/2006/relationships/slide" Target="slides/slide81.xml"/><Relationship Id="rId91" Type="http://schemas.openxmlformats.org/officeDocument/2006/relationships/slide" Target="slides/slide82.xml"/><Relationship Id="rId92" Type="http://schemas.openxmlformats.org/officeDocument/2006/relationships/slide" Target="slides/slide83.xml"/><Relationship Id="rId93" Type="http://schemas.openxmlformats.org/officeDocument/2006/relationships/slide" Target="slides/slide84.xml"/><Relationship Id="rId94" Type="http://schemas.openxmlformats.org/officeDocument/2006/relationships/slide" Target="slides/slide85.xml"/><Relationship Id="rId95" Type="http://schemas.openxmlformats.org/officeDocument/2006/relationships/slide" Target="slides/slide86.xml"/><Relationship Id="rId96" Type="http://schemas.openxmlformats.org/officeDocument/2006/relationships/slide" Target="slides/slide87.xml"/><Relationship Id="rId97" Type="http://schemas.openxmlformats.org/officeDocument/2006/relationships/slide" Target="slides/slide88.xml"/><Relationship Id="rId98" Type="http://schemas.openxmlformats.org/officeDocument/2006/relationships/slide" Target="slides/slide89.xml"/><Relationship Id="rId99" Type="http://schemas.openxmlformats.org/officeDocument/2006/relationships/slide" Target="slides/slide90.xml"/><Relationship Id="rId100" Type="http://schemas.openxmlformats.org/officeDocument/2006/relationships/slide" Target="slides/slide91.xml"/><Relationship Id="rId101" Type="http://schemas.openxmlformats.org/officeDocument/2006/relationships/slide" Target="slides/slide92.xml"/><Relationship Id="rId102" Type="http://schemas.openxmlformats.org/officeDocument/2006/relationships/slide" Target="slides/slide93.xml"/><Relationship Id="rId103" Type="http://schemas.openxmlformats.org/officeDocument/2006/relationships/slide" Target="slides/slide94.xml"/><Relationship Id="rId104" Type="http://schemas.openxmlformats.org/officeDocument/2006/relationships/slide" Target="slides/slide95.xml"/><Relationship Id="rId105" Type="http://schemas.openxmlformats.org/officeDocument/2006/relationships/slide" Target="slides/slide96.xml"/><Relationship Id="rId106" Type="http://schemas.openxmlformats.org/officeDocument/2006/relationships/slide" Target="slides/slide97.xml"/><Relationship Id="rId107" Type="http://schemas.openxmlformats.org/officeDocument/2006/relationships/slide" Target="slides/slide98.xml"/><Relationship Id="rId108" Type="http://schemas.openxmlformats.org/officeDocument/2006/relationships/slide" Target="slides/slide99.xml"/><Relationship Id="rId109" Type="http://schemas.openxmlformats.org/officeDocument/2006/relationships/slide" Target="slides/slide100.xml"/><Relationship Id="rId110" Type="http://schemas.openxmlformats.org/officeDocument/2006/relationships/slide" Target="slides/slide101.xml"/><Relationship Id="rId111" Type="http://schemas.openxmlformats.org/officeDocument/2006/relationships/slide" Target="slides/slide102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microsoft.com/office/2007/relationships/hdphoto" Target="../media/hdphoto3.wdp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microsoft.com/office/2007/relationships/hdphoto" Target="../media/hdphoto4.wdp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microsoft.com/office/2007/relationships/hdphoto" Target="../media/hdphoto2.wdp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  <a:prstGeom prst="rect">
            <a:avLst/>
          </a:prstGeo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  <a:prstGeom prst="rect">
            <a:avLst/>
          </a:prstGeo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58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70689" y="629106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F31E2C3-B972-9869-AEC6-A791DDBAF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16638" y="290457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F3E00C7-DE77-4ECE-4B80-56406FAAF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437332" y="4735158"/>
            <a:ext cx="3588862" cy="3343835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F7A6EE4-4C08-73A3-5F09-23970379A3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74768" y="-662782"/>
            <a:ext cx="2015574" cy="1910669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76931" y="683567"/>
            <a:ext cx="4834517" cy="277436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ext Placeholder 20">
            <a:extLst>
              <a:ext uri="{FF2B5EF4-FFF2-40B4-BE49-F238E27FC236}">
                <a16:creationId xmlns:a16="http://schemas.microsoft.com/office/drawing/2014/main" id="{2C6B15DA-15F3-DCB3-ADA6-119228E4287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-830948" y="-876956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31D95887-DA8A-BB51-5CD3-2CB95BF03D6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630131" y="5409224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365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-705779" y="5065443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20">
            <a:extLst>
              <a:ext uri="{FF2B5EF4-FFF2-40B4-BE49-F238E27FC236}">
                <a16:creationId xmlns:a16="http://schemas.microsoft.com/office/drawing/2014/main" id="{001EEFFB-6458-B0F0-3303-01A914E1991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6811" y="6495562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C38B9344-8926-7CB6-9AAB-C26F6F4187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1825395" y="1058681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9" r:id="rId3"/>
    <p:sldLayoutId id="2147483653" r:id="rId4"/>
    <p:sldLayoutId id="2147483666" r:id="rId5"/>
    <p:sldLayoutId id="2147483651" r:id="rId6"/>
    <p:sldLayoutId id="2147483650" r:id="rId7"/>
    <p:sldLayoutId id="2147483668" r:id="rId8"/>
    <p:sldLayoutId id="2147483665" r:id="rId9"/>
    <p:sldLayoutId id="2147483654" r:id="rId10"/>
    <p:sldLayoutId id="2147483658" r:id="rId11"/>
    <p:sldLayoutId id="2147483655" r:id="rId12"/>
    <p:sldLayoutId id="2147483656" r:id="rId13"/>
    <p:sldLayoutId id="2147483657" r:id="rId14"/>
    <p:sldLayoutId id="2147483664" r:id="rId15"/>
    <p:sldLayoutId id="2147483663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/Relationships>
</file>

<file path=ppt/slides/_rels/slide1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1219200" y="3429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000" b="1" i="0" u="none">
                <a:solidFill>
                  <a:srgbClr val="000000"/>
                </a:solidFill>
              </a:defRPr>
            </a:pPr>
            <a:r>
              <a:t>Blacktown Chinese Christian Church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9200" y="10287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300" b="1" i="0" u="none">
                <a:solidFill>
                  <a:srgbClr val="000000"/>
                </a:solidFill>
              </a:defRPr>
            </a:pPr>
            <a:r>
              <a:t>Welcome to Our English Service</a:t>
            </a:r>
            <a:br/>
            <a:r>
              <a:t>05.10.2025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19200" y="24003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1" i="0" u="sng">
                <a:solidFill>
                  <a:srgbClr val="7030A0"/>
                </a:solidFill>
              </a:defRPr>
            </a:pPr>
            <a:r>
              <a:t>English Service 9:45 – 11:00 am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9200" y="27432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000" b="1" i="0" u="none">
                <a:solidFill>
                  <a:srgbClr val="000000"/>
                </a:solidFill>
              </a:defRPr>
            </a:pPr>
            <a:r>
              <a:t>Worship Songs:</a:t>
            </a:r>
            <a:br/>
            <a:br/>
            <a:r>
              <a:t>Passage:</a:t>
            </a:r>
            <a:br/>
            <a:r>
              <a:t>Speaker:</a:t>
            </a:r>
            <a:br/>
            <a:r>
              <a:t>Topic:</a:t>
            </a:r>
            <a:br/>
            <a:r>
              <a:t>Response Song:</a:t>
            </a:r>
            <a:br/>
            <a:r>
              <a:t>Announcements and Closing Prayer</a:t>
            </a:r>
            <a:br/>
            <a:r>
              <a:t>Benediction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9200" y="27432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0" i="0" u="none">
                <a:solidFill>
                  <a:srgbClr val="000000"/>
                </a:solidFill>
              </a:defRPr>
            </a:pPr>
            <a:r>
              <a:t>Diamonds</a:t>
            </a:r>
            <a:br/>
            <a:r>
              <a:t>Shout To The Lord</a:t>
            </a:r>
            <a:br/>
            <a:r>
              <a:t>1 Peter 2:1-10</a:t>
            </a:r>
            <a:br/>
            <a:r>
              <a:t>Combined Service (Xavier)</a:t>
            </a:r>
            <a:br/>
            <a:r>
              <a:t>God's Newborn Babies</a:t>
            </a:r>
            <a:br/>
            <a:r>
              <a:t>TBA</a:t>
            </a:r>
            <a:br/>
            <a:b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不知剩下什么</a:t>
            </a:r>
          </a:p>
          <a:p>
            <a:pPr algn="ctr">
              <a:defRPr sz="3960" b="0"/>
            </a:pPr>
            <a:r>
              <a:t>(Oh-oh-oh-oh-oh-oh-oh-oh)</a:t>
            </a: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514600"/>
            <a:ext cx="3657600" cy="914400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/>
          <a:p>
            <a:pPr>
              <a:defRPr sz="5000"/>
            </a:pPr>
            <a:r>
              <a:t>Offering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4038600" y="2286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170714" y="2286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Account name: Blacktown Chinese Christian Church</a:t>
            </a:r>
          </a:p>
        </p:txBody>
      </p:sp>
      <p:pic>
        <p:nvPicPr>
          <p:cNvPr id="5" name="Picture 4" descr="churc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2900" y="342900"/>
            <a:ext cx="914400" cy="9144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4038600" y="154305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170714" y="154305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Account number: 4216 50263</a:t>
            </a:r>
          </a:p>
        </p:txBody>
      </p:sp>
      <p:pic>
        <p:nvPicPr>
          <p:cNvPr id="8" name="Picture 7" descr="account_numb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2900" y="1657350"/>
            <a:ext cx="914400" cy="914400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4038600" y="28575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170714" y="28575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BSB: 112 - 879</a:t>
            </a:r>
          </a:p>
        </p:txBody>
      </p:sp>
      <p:pic>
        <p:nvPicPr>
          <p:cNvPr id="11" name="Picture 10" descr="bsb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2900" y="2971800"/>
            <a:ext cx="914400" cy="91440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4038600" y="417195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170714" y="417195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Please put in "offering" as the reference</a:t>
            </a:r>
          </a:p>
        </p:txBody>
      </p:sp>
      <p:pic>
        <p:nvPicPr>
          <p:cNvPr id="14" name="Picture 13" descr="hands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2900" y="4286250"/>
            <a:ext cx="914400" cy="9144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4038600" y="54864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170714" y="54864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The offering box is available at the back of the hall</a:t>
            </a:r>
          </a:p>
        </p:txBody>
      </p:sp>
      <p:pic>
        <p:nvPicPr>
          <p:cNvPr id="17" name="Picture 16" descr="box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2900" y="5600700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1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Prayer points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Mingle time!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(噢-噢-噢-噢-噢-噢-噢-噢)</a:t>
            </a:r>
          </a:p>
          <a:p>
            <a:pPr algn="ctr">
              <a:defRPr sz="3960" b="0"/>
            </a:pPr>
            <a:r>
              <a:t>But it's here in the ashes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就在灰烬里我</a:t>
            </a:r>
          </a:p>
          <a:p>
            <a:pPr algn="ctr">
              <a:defRPr sz="3960" b="0"/>
            </a:pPr>
            <a:r>
              <a:t>I'm finding treasure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我寻到了珍宝</a:t>
            </a:r>
          </a:p>
          <a:p>
            <a:pPr algn="ctr">
              <a:defRPr sz="3960" b="0"/>
            </a:pPr>
            <a:r>
              <a:t>He's making diamonds, diamonds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祂造出钻石，钻石</a:t>
            </a:r>
          </a:p>
          <a:p>
            <a:pPr algn="ctr">
              <a:defRPr sz="3960" b="0"/>
            </a:pPr>
            <a:r>
              <a:t>Making diamonds out of dust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从尘土造出钻石</a:t>
            </a:r>
          </a:p>
          <a:p>
            <a:pPr algn="ctr">
              <a:defRPr sz="3960" b="0"/>
            </a:pPr>
            <a:r>
              <a:t>He is refining and in His timing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祂在提炼，按祂时候</a:t>
            </a:r>
          </a:p>
          <a:p>
            <a:pPr algn="ctr">
              <a:defRPr sz="3960" b="0"/>
            </a:pPr>
            <a:r>
              <a:t>He's making diamonds out of us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从我们造出钻石</a:t>
            </a:r>
          </a:p>
          <a:p>
            <a:pPr algn="ctr">
              <a:defRPr sz="3960" b="0"/>
            </a:pPr>
            <a:r>
              <a:t>I'll surrender to the power of being crushed by love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我降服于爱压碎我的能力</a:t>
            </a:r>
          </a:p>
          <a:p>
            <a:pPr algn="ctr">
              <a:defRPr sz="3960" b="0"/>
            </a:pPr>
            <a:r>
              <a:t>(Oh-oh-oh-oh-oh-oh-oh-oh)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(噢-噢-噢-噢-噢-噢-噢-噢)</a:t>
            </a:r>
          </a:p>
          <a:p>
            <a:pPr algn="ctr">
              <a:defRPr sz="3960" b="0"/>
            </a:pPr>
            <a:r>
              <a:t>'Til the beauty that was hidden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BCCC english service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直到被藏的美丽</a:t>
            </a:r>
          </a:p>
          <a:p>
            <a:pPr algn="ctr">
              <a:defRPr sz="3960" b="0"/>
            </a:pPr>
            <a:r>
              <a:t>Isn't covered up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不再被遮盖</a:t>
            </a:r>
          </a:p>
          <a:p>
            <a:pPr algn="ctr">
              <a:defRPr sz="3960" b="0"/>
            </a:pPr>
            <a:r>
              <a:t>(Oh-oh-oh-oh-oh-oh-oh-oh)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(噢-噢-噢-噢-噢-噢-噢-噢)</a:t>
            </a:r>
          </a:p>
          <a:p>
            <a:pPr algn="ctr">
              <a:defRPr sz="3960" b="0"/>
            </a:pPr>
            <a:r>
              <a:t>Oh it's not what I hoped for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噢这不是我所望</a:t>
            </a:r>
          </a:p>
          <a:p>
            <a:pPr algn="ctr">
              <a:defRPr sz="3960" b="0"/>
            </a:pPr>
            <a:r>
              <a:t>It's something much better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它好过我所求</a:t>
            </a:r>
          </a:p>
          <a:p>
            <a:pPr algn="ctr">
              <a:defRPr sz="3960" b="0"/>
            </a:pPr>
            <a:r>
              <a:t>He's making diamonds, diamonds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祂造出钻石，钻石</a:t>
            </a:r>
          </a:p>
          <a:p>
            <a:pPr algn="ctr">
              <a:defRPr sz="3960" b="0"/>
            </a:pPr>
            <a:r>
              <a:t>Making diamonds out of dust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从尘土造出钻石</a:t>
            </a:r>
          </a:p>
          <a:p>
            <a:pPr algn="ctr">
              <a:defRPr sz="3960" b="0"/>
            </a:pPr>
            <a:r>
              <a:t>He is refining and in His timing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祂在提炼，按祂时候</a:t>
            </a:r>
          </a:p>
          <a:p>
            <a:pPr algn="ctr">
              <a:defRPr sz="3960" b="0"/>
            </a:pPr>
            <a:r>
              <a:t>He's making diamonds out of us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从我们造出钻石</a:t>
            </a:r>
          </a:p>
          <a:p>
            <a:pPr algn="ctr">
              <a:defRPr sz="3960" b="0"/>
            </a:pPr>
            <a:r>
              <a:t>Oh the joy of the Lord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噢主我的喜乐</a:t>
            </a:r>
          </a:p>
          <a:p>
            <a:pPr algn="ctr">
              <a:defRPr sz="3960" b="0"/>
            </a:pPr>
            <a:r>
              <a:t>It will be my strength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685800"/>
            <a:ext cx="4876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000"/>
            </a:pPr>
            <a:r>
              <a:t>Please keep all phones on silent</a:t>
            </a:r>
          </a:p>
        </p:txBody>
      </p:sp>
      <p:pic>
        <p:nvPicPr>
          <p:cNvPr id="3" name="Picture 2" descr="Pho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685800"/>
            <a:ext cx="54864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它将是我力量</a:t>
            </a:r>
          </a:p>
          <a:p>
            <a:pPr algn="ctr">
              <a:defRPr sz="3960" b="0"/>
            </a:pPr>
            <a:r>
              <a:t>When the pressure is on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当重压来临时</a:t>
            </a:r>
          </a:p>
          <a:p>
            <a:pPr algn="ctr">
              <a:defRPr sz="3960" b="0"/>
            </a:pPr>
            <a:r>
              <a:t>He's making diamonds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祂造出钻石</a:t>
            </a:r>
          </a:p>
          <a:p>
            <a:pPr algn="ctr">
              <a:defRPr sz="3960" b="0"/>
            </a:pPr>
            <a:r>
              <a:t>Oh the joy of the Lord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噢主我的喜乐</a:t>
            </a:r>
          </a:p>
          <a:p>
            <a:pPr algn="ctr">
              <a:defRPr sz="3960" b="0"/>
            </a:pPr>
            <a:r>
              <a:t>It will be my strength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它将是我力量</a:t>
            </a:r>
          </a:p>
          <a:p>
            <a:pPr algn="ctr">
              <a:defRPr sz="3960" b="0"/>
            </a:pPr>
            <a:r>
              <a:t>When the pressure is on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当重压来临时</a:t>
            </a:r>
          </a:p>
          <a:p>
            <a:pPr algn="ctr">
              <a:defRPr sz="3960" b="0"/>
            </a:pPr>
            <a:r>
              <a:t>He's making, he's making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祂正在造，祂正在造</a:t>
            </a:r>
          </a:p>
          <a:p>
            <a:pPr algn="ctr">
              <a:defRPr sz="3960" b="0"/>
            </a:pPr>
            <a:r>
              <a:t>He's making diamonds, diamonds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祂造出钻石，钻石</a:t>
            </a:r>
          </a:p>
          <a:p>
            <a:pPr algn="ctr">
              <a:defRPr sz="3960" b="0"/>
            </a:pPr>
            <a:r>
              <a:t>Making diamonds out of dust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从尘土造出钻石</a:t>
            </a:r>
          </a:p>
          <a:p>
            <a:pPr algn="ctr">
              <a:defRPr sz="3960" b="0"/>
            </a:p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He is refining and in His timing</a:t>
            </a:r>
          </a:p>
          <a:p>
            <a:pPr algn="ctr">
              <a:defRPr sz="3960" b="0"/>
            </a:pPr>
            <a:r>
              <a:t>祂在提炼，按祂时候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Diamonds</a:t>
            </a:r>
          </a:p>
          <a:p>
            <a:pPr algn="ctr">
              <a:defRPr sz="5000" b="0" i="0" u="none"/>
            </a:pPr>
            <a:r>
              <a:t>钻石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CCLI Licence No: 5485849</a:t>
            </a:r>
          </a:p>
          <a:p>
            <a:pPr algn="ctr">
              <a:defRPr sz="800" b="0" i="0" u="none"/>
            </a:pPr>
            <a:r>
              <a:t>CCLI许可证号：5485849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He's making diamonds out of dust</a:t>
            </a:r>
          </a:p>
          <a:p>
            <a:pPr algn="ctr">
              <a:defRPr sz="3960" b="0"/>
            </a:pPr>
            <a:r>
              <a:t>祂从尘土造钻石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He's making diamonds out of us</a:t>
            </a:r>
          </a:p>
          <a:p>
            <a:pPr algn="ctr">
              <a:defRPr sz="3960" b="0"/>
            </a:pPr>
            <a:r>
              <a:t>祂从我们造钻石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I won't be afraid to shine</a:t>
            </a:r>
          </a:p>
          <a:p>
            <a:pPr algn="ctr">
              <a:defRPr sz="3960" b="0"/>
            </a:pPr>
            <a:r>
              <a:t>我将不惧怕发光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I won't be afraid to shine</a:t>
            </a:r>
          </a:p>
          <a:p>
            <a:pPr algn="ctr">
              <a:defRPr sz="3960" b="0"/>
            </a:pPr>
            <a:r>
              <a:t>我将不惧怕发光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I won't be afraid to shine</a:t>
            </a:r>
          </a:p>
          <a:p>
            <a:pPr algn="ctr">
              <a:defRPr sz="3960" b="0"/>
            </a:pPr>
            <a:r>
              <a:t>我将不惧怕发光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'Cause he's making diamonds out of dust</a:t>
            </a:r>
          </a:p>
          <a:p>
            <a:pPr algn="ctr">
              <a:defRPr sz="3960" b="0"/>
            </a:pPr>
            <a:r>
              <a:t>因祂从尘土造出钻石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Making diamonds out of us</a:t>
            </a:r>
          </a:p>
          <a:p>
            <a:pPr algn="ctr">
              <a:defRPr sz="3960" b="0"/>
            </a:pPr>
            <a:r>
              <a:t>从我们造出钻石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Shout To The Lord</a:t>
            </a:r>
          </a:p>
          <a:p>
            <a:pPr algn="ctr">
              <a:defRPr sz="5000" b="0" i="0" u="none"/>
            </a:pPr>
            <a:r>
              <a:t>向主喊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CCLI Licence No: 5485849</a:t>
            </a:r>
          </a:p>
          <a:p>
            <a:pPr algn="ctr">
              <a:defRPr sz="800" b="0" i="0" u="none"/>
            </a:pPr>
            <a:r>
              <a:t>CCLI许可证号：5485849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My Jesus, my Saviour</a:t>
            </a:r>
          </a:p>
          <a:p>
            <a:pPr algn="ctr">
              <a:defRPr sz="3960" b="0"/>
            </a:pPr>
            <a:r>
              <a:t>我耶稣，我救主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Lord there is none like You</a:t>
            </a:r>
          </a:p>
          <a:p>
            <a:pPr algn="ctr">
              <a:defRPr sz="3960" b="0"/>
            </a:pPr>
            <a:r>
              <a:t>主无人能像你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Here and now I'm in the fire</a:t>
            </a:r>
          </a:p>
          <a:p>
            <a:pPr algn="ctr">
              <a:defRPr sz="3960" b="0"/>
            </a:pPr>
            <a:r>
              <a:t>此刻身在火中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All of my days I want to praise</a:t>
            </a:r>
          </a:p>
          <a:p>
            <a:pPr algn="ctr">
              <a:defRPr sz="3960" b="0"/>
            </a:pPr>
            <a:r>
              <a:t>我一生年日要赞美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The wonders of Your mighty love</a:t>
            </a:r>
          </a:p>
          <a:p>
            <a:pPr algn="ctr">
              <a:defRPr sz="3960" b="0"/>
            </a:pPr>
            <a:r>
              <a:t>你奇妙大爱真伟大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My comfort, my shelter</a:t>
            </a:r>
          </a:p>
          <a:p>
            <a:pPr algn="ctr">
              <a:defRPr sz="3960" b="0"/>
            </a:pPr>
            <a:r>
              <a:t>我安慰，我居所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Tower of refuge and strength</a:t>
            </a:r>
          </a:p>
          <a:p>
            <a:pPr algn="ctr">
              <a:defRPr sz="3960" b="0"/>
            </a:pPr>
            <a:r>
              <a:t>避难所，我力量真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Let every breath, all that I am</a:t>
            </a:r>
          </a:p>
          <a:p>
            <a:pPr algn="ctr">
              <a:defRPr sz="3960" b="0"/>
            </a:pPr>
            <a:r>
              <a:t>我每一气息，我一切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Never cease to worship You</a:t>
            </a:r>
          </a:p>
          <a:p>
            <a:pPr algn="ctr">
              <a:defRPr sz="3960" b="0"/>
            </a:pPr>
            <a:r>
              <a:t>永不止息敬拜你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Shout to the Lord all the Earth, let us sing</a:t>
            </a:r>
          </a:p>
          <a:p>
            <a:pPr algn="ctr">
              <a:defRPr sz="3960" b="0"/>
            </a:pPr>
            <a:r>
              <a:t>向主欢呼，全地来歌唱吧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Power and majesty, praise to the King</a:t>
            </a:r>
          </a:p>
          <a:p>
            <a:pPr algn="ctr">
              <a:defRPr sz="3960" b="0"/>
            </a:pPr>
            <a:r>
              <a:t>权能和威严，赞美我君王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Mountains bow down and the seas will roar</a:t>
            </a:r>
          </a:p>
          <a:p>
            <a:pPr algn="ctr">
              <a:defRPr sz="3960" b="0"/>
            </a:pPr>
            <a:r>
              <a:t>群山要跪拜，大海会怒吼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At the sound of Your name</a:t>
            </a:r>
          </a:p>
          <a:p>
            <a:pPr algn="ctr">
              <a:defRPr sz="3960" b="0"/>
            </a:pPr>
            <a:r>
              <a:t>在你圣名声中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In above my head</a:t>
            </a:r>
          </a:p>
          <a:p>
            <a:pPr algn="ctr">
              <a:defRPr sz="3960" b="0"/>
            </a:pPr>
            <a:r>
              <a:t>火焰在我头顶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I sing for joy at the work of Your hands</a:t>
            </a:r>
          </a:p>
          <a:p>
            <a:pPr algn="ctr">
              <a:defRPr sz="3960" b="0"/>
            </a:pPr>
            <a:r>
              <a:t>我欢唱因你手所创造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Forever I'll love You, forever I'll stand</a:t>
            </a:r>
          </a:p>
          <a:p>
            <a:pPr algn="ctr">
              <a:defRPr sz="3960" b="0"/>
            </a:pPr>
            <a:r>
              <a:t>我永远爱你，我永远站立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Nothing compares to the promise I have</a:t>
            </a:r>
          </a:p>
          <a:p>
            <a:pPr algn="ctr">
              <a:defRPr sz="3960" b="0"/>
            </a:pPr>
            <a:r>
              <a:t>无物能与你宝贵应许比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In You</a:t>
            </a:r>
          </a:p>
          <a:p>
            <a:pPr algn="ctr">
              <a:defRPr sz="3960" b="0"/>
            </a:pPr>
            <a:r>
              <a:t>在你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My Jesus, my Saviour</a:t>
            </a:r>
          </a:p>
          <a:p>
            <a:pPr algn="ctr">
              <a:defRPr sz="3960" b="0"/>
            </a:pPr>
            <a:r>
              <a:t>我耶稣，我救主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Lord there is none like You</a:t>
            </a:r>
          </a:p>
          <a:p>
            <a:pPr algn="ctr">
              <a:defRPr sz="3960" b="0"/>
            </a:pPr>
            <a:r>
              <a:t>主无人能像你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All of my days I want to praise</a:t>
            </a:r>
          </a:p>
          <a:p>
            <a:pPr algn="ctr">
              <a:defRPr sz="3960" b="0"/>
            </a:pPr>
            <a:r>
              <a:t>我一生年日要赞美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The wonders of Your mighty love</a:t>
            </a:r>
          </a:p>
          <a:p>
            <a:pPr algn="ctr">
              <a:defRPr sz="3960" b="0"/>
            </a:pPr>
            <a:r>
              <a:t>你奇妙大爱真伟大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My comfort, my shelter</a:t>
            </a:r>
          </a:p>
          <a:p>
            <a:pPr algn="ctr">
              <a:defRPr sz="3960" b="0"/>
            </a:pPr>
            <a:r>
              <a:t>我安慰，我居所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Tower of refuge and strength</a:t>
            </a:r>
          </a:p>
          <a:p>
            <a:pPr algn="ctr">
              <a:defRPr sz="3960" b="0"/>
            </a:pPr>
            <a:r>
              <a:t>避难所，我力量真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(Oh-oh-oh-oh-oh-oh-oh-oh)</a:t>
            </a:r>
          </a:p>
          <a:p>
            <a:pPr algn="ctr">
              <a:defRPr sz="3960" b="0"/>
            </a:pPr>
            <a:r>
              <a:t>(噢-噢-噢-噢-噢-噢-噢-噢)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Let every breath, all that I am</a:t>
            </a:r>
          </a:p>
          <a:p>
            <a:pPr algn="ctr">
              <a:defRPr sz="3960" b="0"/>
            </a:pPr>
            <a:r>
              <a:t>我每一气息，我一切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Never cease to worship You</a:t>
            </a:r>
          </a:p>
          <a:p>
            <a:pPr algn="ctr">
              <a:defRPr sz="3960" b="0"/>
            </a:pPr>
            <a:r>
              <a:t>永不止息敬拜你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Shout to the Lord all the Earth, let us sing</a:t>
            </a:r>
          </a:p>
          <a:p>
            <a:pPr algn="ctr">
              <a:defRPr sz="3960" b="0"/>
            </a:pPr>
            <a:r>
              <a:t>向主欢呼，全地来歌唱吧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Power and majesty, praise to the King</a:t>
            </a:r>
          </a:p>
          <a:p>
            <a:pPr algn="ctr">
              <a:defRPr sz="3960" b="0"/>
            </a:pPr>
            <a:r>
              <a:t>权能和威严，赞美我君王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Mountains bow down and the seas will roar</a:t>
            </a:r>
          </a:p>
          <a:p>
            <a:pPr algn="ctr">
              <a:defRPr sz="3960" b="0"/>
            </a:pPr>
            <a:r>
              <a:t>群山要跪拜，大海会怒吼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At the sound of Your name</a:t>
            </a:r>
          </a:p>
          <a:p>
            <a:pPr algn="ctr">
              <a:defRPr sz="3960" b="0"/>
            </a:pPr>
            <a:r>
              <a:t>在你圣名声中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I sing for joy at the work of Your hands</a:t>
            </a:r>
          </a:p>
          <a:p>
            <a:pPr algn="ctr">
              <a:defRPr sz="3960" b="0"/>
            </a:pPr>
            <a:r>
              <a:t>我欢唱因你手所创造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Forever I'll love You, forever I'll stand</a:t>
            </a:r>
          </a:p>
          <a:p>
            <a:pPr algn="ctr">
              <a:defRPr sz="3960" b="0"/>
            </a:pPr>
            <a:r>
              <a:t>我永远爱你，我永远站立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Nothing compares to the promise I have</a:t>
            </a:r>
          </a:p>
          <a:p>
            <a:pPr algn="ctr">
              <a:defRPr sz="3960" b="0"/>
            </a:pPr>
            <a:r>
              <a:t>无物能与你宝贵应许比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In You</a:t>
            </a:r>
          </a:p>
          <a:p>
            <a:pPr algn="ctr">
              <a:defRPr sz="3960" b="0"/>
            </a:pPr>
            <a:r>
              <a:t>在你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</a:p>
          <a:p>
            <a:pPr algn="ctr">
              <a:defRPr sz="3960" b="0"/>
            </a:pPr>
            <a:r>
              <a:t>Being held under the pressure</a:t>
            </a: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Shout to the Lord all the Earth, let us sing</a:t>
            </a:r>
          </a:p>
          <a:p>
            <a:pPr algn="ctr">
              <a:defRPr sz="3960" b="0"/>
            </a:pPr>
            <a:r>
              <a:t>向主欢呼，全地来歌唱吧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Power and majesty, praise to the King</a:t>
            </a:r>
          </a:p>
          <a:p>
            <a:pPr algn="ctr">
              <a:defRPr sz="3960" b="0"/>
            </a:pPr>
            <a:r>
              <a:t>权能和威严，赞美我君王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Mountains bow down and the seas will roar</a:t>
            </a:r>
          </a:p>
          <a:p>
            <a:pPr algn="ctr">
              <a:defRPr sz="3960" b="0"/>
            </a:pPr>
            <a:r>
              <a:t>群山要跪拜，大海会怒吼</a:t>
            </a: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At the sound of Your name</a:t>
            </a:r>
          </a:p>
          <a:p>
            <a:pPr algn="ctr">
              <a:defRPr sz="3960" b="0"/>
            </a:pPr>
            <a:r>
              <a:t>在你圣名声中</a:t>
            </a: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I sing for joy at the work of Your hands</a:t>
            </a:r>
          </a:p>
          <a:p>
            <a:pPr algn="ctr">
              <a:defRPr sz="3960" b="0"/>
            </a:pPr>
            <a:r>
              <a:t>我欢唱因你手所创造</a:t>
            </a: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Forever I'll love You, forever I'll stand</a:t>
            </a:r>
          </a:p>
          <a:p>
            <a:pPr algn="ctr">
              <a:defRPr sz="3960" b="0"/>
            </a:pPr>
            <a:r>
              <a:t>我永远爱你，我永远站立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Nothing compares to the promise I have</a:t>
            </a:r>
          </a:p>
          <a:p>
            <a:pPr algn="ctr">
              <a:defRPr sz="3960" b="0"/>
            </a:pPr>
            <a:r>
              <a:t>无物能与你宝贵应许比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In You</a:t>
            </a:r>
          </a:p>
          <a:p>
            <a:pPr algn="ctr">
              <a:defRPr sz="3960" b="0"/>
            </a:pPr>
            <a:r>
              <a:t>在你</a:t>
            </a: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Nothing compares to the promise I have</a:t>
            </a:r>
          </a:p>
          <a:p>
            <a:pPr algn="ctr">
              <a:defRPr sz="3960" b="0"/>
            </a:pPr>
            <a:r>
              <a:t>无物能与你宝贵应许比</a:t>
            </a: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In You</a:t>
            </a:r>
          </a:p>
          <a:p>
            <a:pPr algn="ctr">
              <a:defRPr sz="3960" b="0"/>
            </a:pPr>
            <a:r>
              <a:t>在你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重压之下我被困</a:t>
            </a:r>
          </a:p>
          <a:p>
            <a:pPr algn="ctr">
              <a:defRPr sz="3960" b="0"/>
            </a:pPr>
            <a:r>
              <a:t>Don't know what'll be left</a:t>
            </a: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Nothing compares to the promise I have</a:t>
            </a:r>
          </a:p>
          <a:p>
            <a:pPr algn="ctr">
              <a:defRPr sz="3960" b="0"/>
            </a:pPr>
            <a:r>
              <a:t>无物能与你宝贵应许比</a:t>
            </a: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In You</a:t>
            </a:r>
          </a:p>
          <a:p>
            <a:pPr algn="ctr">
              <a:defRPr sz="3960" b="0"/>
            </a:pPr>
            <a:r>
              <a:t>在你</a:t>
            </a: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685800"/>
            <a:ext cx="4876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000"/>
            </a:pPr>
            <a:r>
              <a:t>Holy Communion</a:t>
            </a:r>
          </a:p>
        </p:txBody>
      </p:sp>
      <p:pic>
        <p:nvPicPr>
          <p:cNvPr id="3" name="Picture 2" descr="Commun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685800"/>
            <a:ext cx="54864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685800"/>
            <a:ext cx="4876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000"/>
            </a:pPr>
            <a:r>
              <a:t>Bible reading</a:t>
            </a:r>
          </a:p>
        </p:txBody>
      </p:sp>
      <p:pic>
        <p:nvPicPr>
          <p:cNvPr id="3" name="Picture 2" descr="Bib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685800"/>
            <a:ext cx="54864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1 Peter 2:1-10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Therefore, rid yourselves of all malice and all deceit, hypocrisy, envy, and slander of every kind. ² Like newborn babies, crave pure spiritual milk, so that by it you may grow up in your salvation, </a:t>
            </a: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1 Peter 2:1-10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³ now that you have tasted that the Lord is good. </a:t>
            </a:r>
          </a:p>
          <a:p>
            <a:pPr algn="ctr">
              <a:defRPr sz="3200" b="0"/>
            </a:pPr>
            <a:r>
              <a:t>⁴ As you come to him, the living Stone—rejected by humans but chosen by God and precious to him— </a:t>
            </a: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1 Peter 2:1-10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⁵ you also, like living stones, are being built into a spiritual house to be a holy priesthood, offering spiritual sacrifices acceptable to God through Jesus Christ. ⁶ For in Scripture it says:</a:t>
            </a:r>
          </a:p>
          <a:p>
            <a:pPr algn="ctr">
              <a:defRPr sz="3200" b="0"/>
            </a:pPr>
            <a:r>
              <a:t>“See, I lay a stone in Zion,</a:t>
            </a:r>
          </a:p>
          <a:p>
            <a:pPr algn="ctr">
              <a:defRPr sz="3200" b="0"/>
            </a:pPr>
            <a:r>
              <a:t>    a chosen and precious cornerstone,</a:t>
            </a:r>
          </a:p>
          <a:p>
            <a:pPr algn="ctr">
              <a:defRPr sz="3200" b="0"/>
            </a:pPr>
            <a:r>
              <a:t>and the one who trusts in him</a:t>
            </a:r>
          </a:p>
          <a:p>
            <a:pPr algn="ctr">
              <a:defRPr sz="3200" b="0"/>
            </a:pPr>
            <a:r>
              <a:t>    will never be put to shame.” </a:t>
            </a:r>
          </a:p>
          <a:p>
            <a:pPr algn="ctr">
              <a:defRPr sz="3200" b="0"/>
            </a:pP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1 Peter 2:1-10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⁷ Now to you who believe, this stone is precious. But to those who do not believe,</a:t>
            </a:r>
          </a:p>
          <a:p>
            <a:pPr algn="ctr">
              <a:defRPr sz="3200" b="0"/>
            </a:pPr>
            <a:r>
              <a:t>“The stone the builders rejected</a:t>
            </a:r>
          </a:p>
          <a:p>
            <a:pPr algn="ctr">
              <a:defRPr sz="3200" b="0"/>
            </a:pPr>
            <a:r>
              <a:t>    has become the cornerstone,” </a:t>
            </a:r>
          </a:p>
          <a:p>
            <a:pPr algn="ctr">
              <a:defRPr sz="3200" b="0"/>
            </a:pPr>
            <a:r>
              <a:t>⁸ and,</a:t>
            </a:r>
          </a:p>
          <a:p>
            <a:pPr algn="ctr">
              <a:defRPr sz="3200" b="0"/>
            </a:pPr>
            <a:r>
              <a:t>“A stone that causes people to stumble</a:t>
            </a:r>
          </a:p>
          <a:p>
            <a:pPr algn="ctr">
              <a:defRPr sz="3200" b="0"/>
            </a:pPr>
            <a:r>
              <a:t>    and a rock that makes them fall.”</a:t>
            </a:r>
          </a:p>
          <a:p>
            <a:pPr algn="ctr">
              <a:defRPr sz="3200" b="0"/>
            </a:pPr>
            <a:r>
              <a:t>They stumble because they disobey the message—which is also what they were destined for. </a:t>
            </a:r>
          </a:p>
          <a:p>
            <a:pPr algn="ctr">
              <a:defRPr sz="3200" b="0"/>
            </a:pP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1 Peter 2:1-10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⁹ But you are a chosen people, a royal priesthood, a holy nation, God’s special possession, that you may declare the praises of him who called you out of darkness into his wonderful light. ¹⁰ Once you were not a people, but now you are the people of God; once you had not received mercy, but now you have received mercy.</a:t>
            </a: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Announcements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9">
      <a:dk1>
        <a:srgbClr val="36393B"/>
      </a:dk1>
      <a:lt1>
        <a:srgbClr val="FFFFFF"/>
      </a:lt1>
      <a:dk2>
        <a:srgbClr val="1B6A5B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TM34357351</Template>
  <TotalTime>0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5" baseType="lpstr">
      <vt:lpstr>Arial</vt:lpstr>
      <vt:lpstr>Arial Black</vt:lpstr>
      <vt:lpstr>Avenir Next LT Pro</vt:lpstr>
      <vt:lpstr>Calibri</vt:lpstr>
      <vt:lpstr>Office Theme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2022-06-22T01:10:31Z</dcterms:created>
  <dcterms:modified xsi:type="dcterms:W3CDTF">2024-07-29T05:00:34Z</dcterms:modified>
</cp:coreProperties>
</file>